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43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76844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4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4.Sarah likes reading books.(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5.They go there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94394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Reading books is Sarah’s hobby./Sarah’s hobby is reading 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do they go there?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711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0798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)1.A.hobbies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B.stories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C.Peter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)2.A.watching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B.interesting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C.flying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)3.A.swimming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C.spring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)4.A.reads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B.stories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C.songs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)5.A.your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B.him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C.our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16559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228762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284270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33939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0477" y="404051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49" y="796570"/>
            <a:ext cx="10943703" cy="5107813"/>
            <a:chOff x="361949" y="796570"/>
            <a:chExt cx="10943703" cy="510781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49" y="796570"/>
              <a:ext cx="10943703" cy="4819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二、为下列动物选择相应的句子。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		1.A.I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climbing trees and eating bananas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		2.B.I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flying in the sky.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		3.C.I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sleeping and catching the mouse.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		4.D.I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swimming in the water.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3" name="E04.eps" descr="id:214748841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91028" y="1355863"/>
              <a:ext cx="1649729" cy="948120"/>
            </a:xfrm>
            <a:prstGeom prst="rect">
              <a:avLst/>
            </a:prstGeom>
          </p:spPr>
        </p:pic>
        <p:pic>
          <p:nvPicPr>
            <p:cNvPr id="15" name="E06.eps" descr="id:2147488426;FounderCES"/>
            <p:cNvPicPr/>
            <p:nvPr/>
          </p:nvPicPr>
          <p:blipFill rotWithShape="1">
            <a:blip r:embed="rId3"/>
            <a:srcRect b="23072"/>
            <a:stretch/>
          </p:blipFill>
          <p:spPr>
            <a:xfrm>
              <a:off x="1584815" y="3523796"/>
              <a:ext cx="1623995" cy="1228459"/>
            </a:xfrm>
            <a:prstGeom prst="rect">
              <a:avLst/>
            </a:prstGeom>
          </p:spPr>
        </p:pic>
        <p:pic>
          <p:nvPicPr>
            <p:cNvPr id="16" name="E07.eps" descr="id:2147488433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656581" y="4740904"/>
              <a:ext cx="1026679" cy="1163479"/>
            </a:xfrm>
            <a:prstGeom prst="rect">
              <a:avLst/>
            </a:prstGeom>
          </p:spPr>
        </p:pic>
        <p:pic>
          <p:nvPicPr>
            <p:cNvPr id="17" name="E05.eps" descr="id:2147488419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656582" y="2328864"/>
              <a:ext cx="1082212" cy="1353103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735878" y="135586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35878" y="254686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35878" y="373787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35878" y="492887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21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9148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三、用所给单词的适当形式填空。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can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play) football.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2.She likes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climb) mountains.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like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watch) TV.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4.Lily wants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be) a player.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go) to the nature park next week.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48669" y="1760599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92685" y="2355564"/>
            <a:ext cx="32480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climbing/to climb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92212" y="2949775"/>
            <a:ext cx="33858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watching/to watch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28789" y="3534648"/>
            <a:ext cx="10390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be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23824" y="4109591"/>
            <a:ext cx="3072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going/will 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535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best friend likes playing ______piano.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)2.My father ______riding a bike.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B.likes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______cousins, but she has ______pen pals.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any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some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some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367879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25011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371717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73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3346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like swimming.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you going to do?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hobby?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hobby?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)5.Sometimes my mum ______stories to my sister in the evening.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A.read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B.reading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C.reads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85407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374414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3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781983"/>
            <a:ext cx="10807700" cy="5112568"/>
            <a:chOff x="361950" y="719807"/>
            <a:chExt cx="10807700" cy="511256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19807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五、根据图片提示完成对话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1.A: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I like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____________kung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2.A: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his 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He likes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____________stories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E09.eps" descr="id:214748844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409109" y="3848819"/>
              <a:ext cx="1944216" cy="1983556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2551451" y="2626762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31710" y="4961765"/>
            <a:ext cx="1522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reading</a:t>
            </a:r>
            <a:endParaRPr lang="zh-CN" altLang="en-US" dirty="0"/>
          </a:p>
        </p:txBody>
      </p:sp>
      <p:pic>
        <p:nvPicPr>
          <p:cNvPr id="9" name="ZE6KRG72.eps" descr="id:21474883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77061" y="1295871"/>
            <a:ext cx="3672408" cy="207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6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32574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hobby?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She likes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____________kites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hobby?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I like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____________pictures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40757" y="1903510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flying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64693" y="4837321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drawing</a:t>
            </a:r>
            <a:endParaRPr lang="zh-CN" altLang="en-US" dirty="0"/>
          </a:p>
        </p:txBody>
      </p:sp>
      <p:pic>
        <p:nvPicPr>
          <p:cNvPr id="9" name="NE6KRG75.eps" descr="id:21474884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93085" y="3622113"/>
            <a:ext cx="2880320" cy="1998222"/>
          </a:xfrm>
          <a:prstGeom prst="rect">
            <a:avLst/>
          </a:prstGeom>
        </p:spPr>
      </p:pic>
      <p:pic>
        <p:nvPicPr>
          <p:cNvPr id="10" name="NE6KRG74.eps" descr="id:21474884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93085" y="833043"/>
            <a:ext cx="3283927" cy="240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27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6599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六、按要求完成下列各题。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1.hobbies, Peter’s, what, are (?) 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连词成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2.going hiking, like, he, does (?)(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连词成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3.Does your father work in a factory?(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做否定回答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08795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What are Peter’s hobbies?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Does 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he like going hiking?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No,he 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doesn’t.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67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70</TotalTime>
  <Words>208</Words>
  <Application>Microsoft Office PowerPoint</Application>
  <PresentationFormat>自定义</PresentationFormat>
  <Paragraphs>90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2025-09-02T07:53:56Z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